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56" d="100"/>
          <a:sy n="156" d="100"/>
        </p:scale>
        <p:origin x="45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81A-D743-42F9-B5DB-3D2CB70A0E6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9DF1-5009-48A3-AD9C-79C0FFB7B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0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81A-D743-42F9-B5DB-3D2CB70A0E6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9DF1-5009-48A3-AD9C-79C0FFB7B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3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81A-D743-42F9-B5DB-3D2CB70A0E6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9DF1-5009-48A3-AD9C-79C0FFB7B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6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81A-D743-42F9-B5DB-3D2CB70A0E6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9DF1-5009-48A3-AD9C-79C0FFB7B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99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81A-D743-42F9-B5DB-3D2CB70A0E6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9DF1-5009-48A3-AD9C-79C0FFB7B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7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81A-D743-42F9-B5DB-3D2CB70A0E6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9DF1-5009-48A3-AD9C-79C0FFB7B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7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81A-D743-42F9-B5DB-3D2CB70A0E6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9DF1-5009-48A3-AD9C-79C0FFB7B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43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81A-D743-42F9-B5DB-3D2CB70A0E6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9DF1-5009-48A3-AD9C-79C0FFB7B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68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81A-D743-42F9-B5DB-3D2CB70A0E6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9DF1-5009-48A3-AD9C-79C0FFB7B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84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81A-D743-42F9-B5DB-3D2CB70A0E6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9DF1-5009-48A3-AD9C-79C0FFB7B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5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81A-D743-42F9-B5DB-3D2CB70A0E6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9DF1-5009-48A3-AD9C-79C0FFB7B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3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881A-D743-42F9-B5DB-3D2CB70A0E6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59DF1-5009-48A3-AD9C-79C0FFB7B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9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0032" y="2183066"/>
            <a:ext cx="9022080" cy="4135437"/>
          </a:xfrm>
        </p:spPr>
        <p:txBody>
          <a:bodyPr>
            <a:noAutofit/>
          </a:bodyPr>
          <a:lstStyle/>
          <a:p>
            <a:r>
              <a:rPr lang="ru-RU" sz="4800" b="1" u="sng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Государственным предприятием «Минский городской центр недвижимости» (г.Минск, ул.К.Маркса,39, тел. 8(017-365-48-36) 28 апреля 2021 года проводится аукцион по продаже следующего имущества:</a:t>
            </a:r>
          </a:p>
        </p:txBody>
      </p:sp>
    </p:spTree>
    <p:extLst>
      <p:ext uri="{BB962C8B-B14F-4D97-AF65-F5344CB8AC3E}">
        <p14:creationId xmlns:p14="http://schemas.microsoft.com/office/powerpoint/2010/main" val="424431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88" y="410097"/>
            <a:ext cx="10709223" cy="1013970"/>
          </a:xfrm>
        </p:spPr>
        <p:txBody>
          <a:bodyPr>
            <a:normAutofit fontScale="90000"/>
          </a:bodyPr>
          <a:lstStyle/>
          <a:p>
            <a:r>
              <a:rPr lang="ru-RU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3600" b="1" u="sng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Земельный участок</a:t>
            </a:r>
            <a:br>
              <a:rPr lang="ru-RU" sz="3600" b="1" u="sng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с кадастровым номером 424050100005000002, расположенный по адресу: Гродненская обл., Мостовский р-н, </a:t>
            </a:r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г.Мосты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ул.Станционная,4, </a:t>
            </a:r>
            <a:b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площадью 0,1505 га, находится в постоянном пользовании ОАО «ДОРОРС»</a:t>
            </a:r>
            <a:b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3" y="1768312"/>
            <a:ext cx="10156511" cy="4925095"/>
          </a:xfrm>
        </p:spPr>
      </p:pic>
    </p:spTree>
    <p:extLst>
      <p:ext uri="{BB962C8B-B14F-4D97-AF65-F5344CB8AC3E}">
        <p14:creationId xmlns:p14="http://schemas.microsoft.com/office/powerpoint/2010/main" val="72889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latin typeface="Cambria" panose="02040503050406030204" pitchFamily="18" charset="0"/>
                <a:ea typeface="Cambria" panose="02040503050406030204" pitchFamily="18" charset="0"/>
              </a:rPr>
              <a:t>Магазин №12, </a:t>
            </a:r>
            <a:br>
              <a:rPr lang="ru-RU" b="1" u="sng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расположенный по адресу: Гродненская обл., Мостовский р-н, </a:t>
            </a:r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г.Мосты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ул.Станционная,4, инвентарный номер 412/С-14444,  находится в собственности ОАО «ДОРОРС» НАЧАЛЬНАЯ ЦЕНА ПРОДАЖИ – 49 045 РУБЛЕЙ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C8E9CF3-CAF1-4A57-BE13-50E28F4F7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00" y="1877877"/>
            <a:ext cx="8945800" cy="4683036"/>
          </a:xfrm>
        </p:spPr>
      </p:pic>
    </p:spTree>
    <p:extLst>
      <p:ext uri="{BB962C8B-B14F-4D97-AF65-F5344CB8AC3E}">
        <p14:creationId xmlns:p14="http://schemas.microsoft.com/office/powerpoint/2010/main" val="150705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latin typeface="Cambria" panose="02040503050406030204" pitchFamily="18" charset="0"/>
                <a:ea typeface="Cambria" panose="02040503050406030204" pitchFamily="18" charset="0"/>
              </a:rPr>
              <a:t>Магазин №12, </a:t>
            </a:r>
            <a:br>
              <a:rPr lang="ru-RU" b="1" u="sng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расположенный по адресу: Гродненская обл., Мостовский р-н, </a:t>
            </a:r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г.Мосты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ул.Станционная,4, инвентарный номер 412/С-14444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72C0DAC-9B52-403E-BAD8-73A5D8003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43" y="1864859"/>
            <a:ext cx="9215362" cy="4396872"/>
          </a:xfrm>
        </p:spPr>
      </p:pic>
    </p:spTree>
    <p:extLst>
      <p:ext uri="{BB962C8B-B14F-4D97-AF65-F5344CB8AC3E}">
        <p14:creationId xmlns:p14="http://schemas.microsoft.com/office/powerpoint/2010/main" val="291544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latin typeface="Cambria" panose="02040503050406030204" pitchFamily="18" charset="0"/>
                <a:ea typeface="Cambria" panose="02040503050406030204" pitchFamily="18" charset="0"/>
              </a:rPr>
              <a:t>Магазин №12,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расположенный по адресу: Гродненская обл., Мостовский р-н, </a:t>
            </a:r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г.Мосты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ул.Станционная,4 , инвентарный номер 412/С-14444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504DF90-E467-4EDA-8671-699161CD6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14" y="1807928"/>
            <a:ext cx="9573961" cy="4334480"/>
          </a:xfrm>
        </p:spPr>
      </p:pic>
    </p:spTree>
    <p:extLst>
      <p:ext uri="{BB962C8B-B14F-4D97-AF65-F5344CB8AC3E}">
        <p14:creationId xmlns:p14="http://schemas.microsoft.com/office/powerpoint/2010/main" val="69316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491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latin typeface="Cambria" panose="02040503050406030204" pitchFamily="18" charset="0"/>
                <a:ea typeface="Cambria" panose="02040503050406030204" pitchFamily="18" charset="0"/>
              </a:rPr>
              <a:t>Здание склада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b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расположенного по адресу: Гродненская обл., Мостовский р-н, </a:t>
            </a:r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г.Мосты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ул.Станционная,4 , инвентарный  номер 412/С-14445, находится в собственности ОАО «ДОРОРС»  НАЧАЛЬНАЯ ЦЕНА ПРОДАЖИ 8 655 РУБЛЕЙ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AD204BC-4095-409C-80A6-9F5248A3C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97" y="1904002"/>
            <a:ext cx="9360005" cy="4351338"/>
          </a:xfrm>
        </p:spPr>
      </p:pic>
    </p:spTree>
    <p:extLst>
      <p:ext uri="{BB962C8B-B14F-4D97-AF65-F5344CB8AC3E}">
        <p14:creationId xmlns:p14="http://schemas.microsoft.com/office/powerpoint/2010/main" val="2834499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181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Тема Office</vt:lpstr>
      <vt:lpstr>Государственным предприятием «Минский городской центр недвижимости» (г.Минск, ул.К.Маркса,39, тел. 8(017-365-48-36) 28 апреля 2021 года проводится аукцион по продаже следующего имущества:</vt:lpstr>
      <vt:lpstr> Земельный участок с кадастровым номером 424050100005000002, расположенный по адресу: Гродненская обл., Мостовский р-н, г.Мосты, ул.Станционная,4,  площадью 0,1505 га, находится в постоянном пользовании ОАО «ДОРОРС» </vt:lpstr>
      <vt:lpstr>Магазин №12,  расположенный по адресу: Гродненская обл., Мостовский р-н, г.Мосты, ул.Станционная,4, инвентарный номер 412/С-14444,  находится в собственности ОАО «ДОРОРС» НАЧАЛЬНАЯ ЦЕНА ПРОДАЖИ – 49 045 РУБЛЕЙ</vt:lpstr>
      <vt:lpstr>Магазин №12,  расположенный по адресу: Гродненская обл., Мостовский р-н, г.Мосты, ул.Станционная,4, инвентарный номер 412/С-14444</vt:lpstr>
      <vt:lpstr>Магазин №12,  расположенный по адресу: Гродненская обл., Мостовский р-н, г.Мосты, ул.Станционная,4 , инвентарный номер 412/С-14444</vt:lpstr>
      <vt:lpstr>Здание склада, расположенного по адресу: Гродненская обл., Мостовский р-н, г.Мосты, ул.Станционная,4 , инвентарный  номер 412/С-14445, находится в собственности ОАО «ДОРОРС»  НАЧАЛЬНАЯ ЦЕНА ПРОДАЖИ 8 655 РУБЛЕЙ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ЦЕЛЕСООБРАЗНОСТИ ОТЧУЖДЕНИЯ НЕДВИЖИМОГО ИМУЩЕСТВА, НАХОДЯЩЕГОСЯ В СОБСТВЕННОСТИ  ОАО «ДОРОРС»</dc:title>
  <dc:creator>RePack by Diakov</dc:creator>
  <cp:lastModifiedBy>Core</cp:lastModifiedBy>
  <cp:revision>13</cp:revision>
  <dcterms:created xsi:type="dcterms:W3CDTF">2020-09-21T05:51:02Z</dcterms:created>
  <dcterms:modified xsi:type="dcterms:W3CDTF">2021-04-16T09:09:16Z</dcterms:modified>
</cp:coreProperties>
</file>